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4" r:id="rId17"/>
    <p:sldId id="271" r:id="rId18"/>
    <p:sldId id="275" r:id="rId19"/>
    <p:sldId id="278" r:id="rId20"/>
    <p:sldId id="279" r:id="rId21"/>
    <p:sldId id="277" r:id="rId22"/>
    <p:sldId id="272" r:id="rId23"/>
    <p:sldId id="273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swald" panose="02000703000000000000" pitchFamily="2" charset="0"/>
      <p:bold r:id="rId32"/>
    </p:embeddedFont>
    <p:embeddedFont>
      <p:font typeface="Oswald Regular" panose="02000503000000000000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464547"/>
    <a:srgbClr val="B22746"/>
    <a:srgbClr val="999999"/>
    <a:srgbClr val="666666"/>
    <a:srgbClr val="39C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CBBF7-CF95-4B73-B7F0-33BE9B86F081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98BE2-A8BE-486A-A0C5-FD515ADD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1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55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5832F-D910-4B22-B6C4-62AEF58E7C48}" type="datetimeFigureOut">
              <a:rPr lang="en-US" smtClean="0"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9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5306" y="1076678"/>
            <a:ext cx="10650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Oswald" panose="02000703000000000000" pitchFamily="2" charset="0"/>
              </a:rPr>
              <a:t>VISUAL REGRESSION</a:t>
            </a:r>
            <a:endParaRPr lang="en-US" sz="4400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5304" y="5159474"/>
            <a:ext cx="1065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Oswald Regular" panose="02000503000000000000" pitchFamily="2" charset="0"/>
              </a:rPr>
              <a:t>Kri</a:t>
            </a:r>
            <a:r>
              <a:rPr lang="hu-HU" sz="2800" dirty="0" smtClean="0">
                <a:solidFill>
                  <a:schemeClr val="bg1"/>
                </a:solidFill>
                <a:latin typeface="Oswald Regular" panose="02000503000000000000" pitchFamily="2" charset="0"/>
              </a:rPr>
              <a:t>sztian Nagy</a:t>
            </a:r>
            <a:endParaRPr lang="en-US" sz="28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305" y="1727785"/>
            <a:ext cx="1065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>
                <a:solidFill>
                  <a:schemeClr val="bg1"/>
                </a:solidFill>
                <a:latin typeface="Oswald Regular" panose="02000503000000000000" pitchFamily="2" charset="0"/>
              </a:rPr>
              <a:t>How to spot visual differences easily</a:t>
            </a:r>
            <a:endParaRPr lang="en-US" sz="2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4"/>
          <a:stretch/>
        </p:blipFill>
        <p:spPr>
          <a:xfrm>
            <a:off x="1780178" y="987716"/>
            <a:ext cx="8145320" cy="49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48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2"/>
          <a:stretch/>
        </p:blipFill>
        <p:spPr>
          <a:xfrm>
            <a:off x="1780178" y="987715"/>
            <a:ext cx="8145320" cy="499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5" y="2897951"/>
            <a:ext cx="3809524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3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2"/>
          <a:stretch/>
        </p:blipFill>
        <p:spPr>
          <a:xfrm>
            <a:off x="1780178" y="987714"/>
            <a:ext cx="8145320" cy="49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0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6241" y="2787596"/>
            <a:ext cx="903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WHAT HAPPENS IF I CHANGE SOME </a:t>
            </a:r>
            <a:endParaRPr lang="hu-HU" sz="32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algn="ctr"/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PADDING OR MARGIN</a:t>
            </a:r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/>
            </a:r>
            <a:b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</a:br>
            <a:endParaRPr lang="hu-HU" sz="32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2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3" b="23356"/>
          <a:stretch/>
        </p:blipFill>
        <p:spPr>
          <a:xfrm>
            <a:off x="1749557" y="1048869"/>
            <a:ext cx="8589791" cy="47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8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r="7150"/>
          <a:stretch/>
        </p:blipFill>
        <p:spPr>
          <a:xfrm>
            <a:off x="2501153" y="1129553"/>
            <a:ext cx="7073153" cy="46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18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OBSTACLES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41184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ANIMATIONS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SHADOWS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RENDERING ISSUES (% IN CSS)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ETC ...</a:t>
            </a:r>
            <a:endParaRPr lang="hu-HU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86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OUR APPROACH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71962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+ DOM FINGERPRINT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(WITH COMPUTEDSTYLE)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FIND THE DIFFERENCES IN THE DOM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FIND THE DIFFERENCES WITH PDIFF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(JUST THE ELEMENTS)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PROFIT!</a:t>
            </a:r>
            <a:endParaRPr lang="hu-HU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03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WHAT WE ACHIEVED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(part 1)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186" y="2475114"/>
            <a:ext cx="66944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["NODE_ADDED"],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a": {},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b": {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name":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DIV.container",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path":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BODY DIV#header.clearfix DIV.container",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style":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... 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offset":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"top": 0, "left": 130, "width": 640, "height": 65 }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}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47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4198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WHAT </a:t>
            </a:r>
            <a:r>
              <a:rPr lang="hu-HU" sz="2800" dirty="0">
                <a:solidFill>
                  <a:srgbClr val="464547"/>
                </a:solidFill>
                <a:latin typeface="Oswald" panose="02000703000000000000" pitchFamily="2" charset="0"/>
              </a:rPr>
              <a:t>WE ACHIEVED </a:t>
            </a:r>
            <a:r>
              <a:rPr lang="hu-HU" sz="2800" dirty="0">
                <a:solidFill>
                  <a:srgbClr val="CCCCCC"/>
                </a:solidFill>
                <a:latin typeface="Oswald" panose="02000703000000000000" pitchFamily="2" charset="0"/>
              </a:rPr>
              <a:t>(part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2)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186" y="2475114"/>
            <a:ext cx="66944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["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NODE_REMOVED"],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"a":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name":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DIV.container",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path":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BODY DIV#header.clearfix DIV.container",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style":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... 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offset":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"top": 0, "left": 130, "width": 640, "height": 65 }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},</a:t>
            </a: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"b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{},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500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832" y="1341250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TESTING IN GENERAL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179" y="2475114"/>
            <a:ext cx="29562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UNIT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SMOKE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REGRESSION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VISUAL TESTING </a:t>
            </a:r>
            <a:r>
              <a:rPr lang="hu-HU" sz="2400" dirty="0">
                <a:solidFill>
                  <a:srgbClr val="B22746"/>
                </a:solidFill>
                <a:latin typeface="Oswald Regular" panose="02000503000000000000" pitchFamily="2" charset="0"/>
              </a:rPr>
              <a:t>(?)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9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4195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WHAT </a:t>
            </a:r>
            <a:r>
              <a:rPr lang="hu-HU" sz="2800" dirty="0">
                <a:solidFill>
                  <a:srgbClr val="464547"/>
                </a:solidFill>
                <a:latin typeface="Oswald" panose="02000703000000000000" pitchFamily="2" charset="0"/>
              </a:rPr>
              <a:t>WE ACHIEVED </a:t>
            </a:r>
            <a:r>
              <a:rPr lang="hu-HU" sz="2800" dirty="0">
                <a:solidFill>
                  <a:srgbClr val="CCCCCC"/>
                </a:solidFill>
                <a:latin typeface="Oswald" panose="02000703000000000000" pitchFamily="2" charset="0"/>
              </a:rPr>
              <a:t>(part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3)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3700" y="2475114"/>
            <a:ext cx="4019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[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STYLE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,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OFFSET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],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"a": { ... },</a:t>
            </a: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"b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{ ... },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586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1" y="1075764"/>
            <a:ext cx="5658876" cy="46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4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CURRENT „SOLUTIONS”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4474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WRAITH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(BBC)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DPXDT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(BRETT SLATKIN @GOOGLE)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HUXLE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Y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(PETE HUNT @FACEBOOK)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APPLITOOLS</a:t>
            </a:r>
          </a:p>
        </p:txBody>
      </p:sp>
    </p:spTree>
    <p:extLst>
      <p:ext uri="{BB962C8B-B14F-4D97-AF65-F5344CB8AC3E}">
        <p14:creationId xmlns:p14="http://schemas.microsoft.com/office/powerpoint/2010/main" val="398928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20" y="1842246"/>
            <a:ext cx="4762500" cy="3381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6828" y="1134360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 smtClean="0">
                <a:solidFill>
                  <a:srgbClr val="464547"/>
                </a:solidFill>
                <a:latin typeface="Oswald" panose="02000703000000000000" pitchFamily="2" charset="0"/>
              </a:rPr>
              <a:t>THANK YOU!</a:t>
            </a:r>
            <a:endParaRPr lang="en-US" sz="40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93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313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COMMON PROBLEMS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61782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UNIT TESTS ARE NOT COVERING STYLE CHANGES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SMOKE TESTING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(MOSTLY HAPPY PATH)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REGRESSION / FUNCTIONAL </a:t>
            </a:r>
            <a:r>
              <a:rPr lang="hu-HU" sz="2400" dirty="0">
                <a:solidFill>
                  <a:srgbClr val="464547"/>
                </a:solidFill>
                <a:latin typeface="Oswald Regular" panose="02000503000000000000" pitchFamily="2" charset="0"/>
              </a:rPr>
              <a:t>TESTING </a:t>
            </a:r>
            <a:r>
              <a:rPr lang="hu-HU" sz="2400" dirty="0">
                <a:solidFill>
                  <a:srgbClr val="CCCCCC"/>
                </a:solidFill>
                <a:latin typeface="Oswald Regular" panose="02000503000000000000" pitchFamily="2" charset="0"/>
              </a:rPr>
              <a:t>(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BEHAVIORS)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WHAT TO TEST?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WHAT NOT TO TEST?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92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91" y="1893621"/>
            <a:ext cx="3470350" cy="385246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641085" y="1551672"/>
            <a:ext cx="1839559" cy="923157"/>
          </a:xfrm>
          <a:prstGeom prst="wedgeRectCallout">
            <a:avLst/>
          </a:prstGeom>
          <a:ln w="34925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63399" y="1690084"/>
            <a:ext cx="1456553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464547"/>
                </a:solidFill>
                <a:latin typeface="Oswald" panose="02000703000000000000" pitchFamily="2" charset="0"/>
              </a:rPr>
              <a:t>I WANT TO</a:t>
            </a:r>
          </a:p>
          <a:p>
            <a:r>
              <a:rPr lang="hu-HU" dirty="0" smtClean="0">
                <a:solidFill>
                  <a:srgbClr val="464547"/>
                </a:solidFill>
                <a:latin typeface="Oswald" panose="02000703000000000000" pitchFamily="2" charset="0"/>
              </a:rPr>
              <a:t>PLAY A GAME</a:t>
            </a:r>
            <a:endParaRPr lang="en-US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0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8"/>
            <a:ext cx="5088366" cy="4996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6152029" y="1073969"/>
            <a:ext cx="5088366" cy="4996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88911" y="957105"/>
            <a:ext cx="1290917" cy="570155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1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256"/>
          <a:stretch/>
        </p:blipFill>
        <p:spPr>
          <a:xfrm>
            <a:off x="6149704" y="1073969"/>
            <a:ext cx="5092037" cy="4996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8099" y="3056059"/>
            <a:ext cx="1290917" cy="570155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9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6152029" y="1073969"/>
            <a:ext cx="5088366" cy="49969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7018" y="2731984"/>
            <a:ext cx="3550022" cy="1116105"/>
          </a:xfrm>
          <a:prstGeom prst="rect">
            <a:avLst/>
          </a:prstGeom>
          <a:solidFill>
            <a:srgbClr val="B22746"/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Oswald" panose="02000703000000000000" pitchFamily="2" charset="0"/>
              </a:rPr>
              <a:t>NO VISUAL CHANGE</a:t>
            </a:r>
            <a:endParaRPr lang="en-US" sz="2800" dirty="0"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83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5"/>
          <a:stretch/>
        </p:blipFill>
        <p:spPr>
          <a:xfrm>
            <a:off x="6151051" y="1073968"/>
            <a:ext cx="5090690" cy="4993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41546" y="2717194"/>
            <a:ext cx="2321772" cy="819382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56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VISUAL REGRESSION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Krisztian Nagy   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832" y="1341250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rgbClr val="464547"/>
                </a:solidFill>
                <a:latin typeface="Oswald" panose="02000703000000000000" pitchFamily="2" charset="0"/>
              </a:rPr>
              <a:t>BASIC </a:t>
            </a:r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PDIFF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68050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OF THE LATEST RELEASE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(LIVE)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OF THE NEW CHANGE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(STAGING, CI, DEV ..)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CHECK THE DIFFERENCE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(PERCEPTUAL DIFFERENCE)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DECIDE IF IT’S A BUG OR NOT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19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515</Words>
  <Application>Microsoft Office PowerPoint</Application>
  <PresentationFormat>Widescreen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 Light</vt:lpstr>
      <vt:lpstr>Calibri</vt:lpstr>
      <vt:lpstr>Arial</vt:lpstr>
      <vt:lpstr>Oswald</vt:lpstr>
      <vt:lpstr>Oswald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Krisztian Nagy</dc:creator>
  <cp:lastModifiedBy>Krisztian Nagy</cp:lastModifiedBy>
  <cp:revision>46</cp:revision>
  <dcterms:created xsi:type="dcterms:W3CDTF">2016-06-01T08:20:48Z</dcterms:created>
  <dcterms:modified xsi:type="dcterms:W3CDTF">2016-06-08T12:36:31Z</dcterms:modified>
</cp:coreProperties>
</file>